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03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145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85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145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03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074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60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80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09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03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06479-A357-4EA6-B0D5-D709FA83BA4B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D9A99-3EF7-47DC-81E3-F86743464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5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19" y="399496"/>
            <a:ext cx="4714043" cy="3535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639" y="3010639"/>
            <a:ext cx="4774707" cy="3581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11124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emelyn@mail.ru</dc:creator>
  <cp:lastModifiedBy>emelyn@mail.ru</cp:lastModifiedBy>
  <cp:revision>1</cp:revision>
  <dcterms:created xsi:type="dcterms:W3CDTF">2023-05-10T06:23:20Z</dcterms:created>
  <dcterms:modified xsi:type="dcterms:W3CDTF">2023-05-10T06:24:45Z</dcterms:modified>
</cp:coreProperties>
</file>